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3175"/>
            <a:ext cx="7772400" cy="1470025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3" descr="white rectangle.png"/>
          <p:cNvPicPr>
            <a:picLocks noChangeAspect="1"/>
          </p:cNvPicPr>
          <p:nvPr userDrawn="1"/>
        </p:nvPicPr>
        <p:blipFill>
          <a:blip r:embed="rId2"/>
          <a:srcRect b="10452"/>
          <a:stretch>
            <a:fillRect/>
          </a:stretch>
        </p:blipFill>
        <p:spPr bwMode="auto">
          <a:xfrm>
            <a:off x="0" y="1300163"/>
            <a:ext cx="9144000" cy="555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590800"/>
            <a:ext cx="7772400" cy="1362075"/>
          </a:xfrm>
        </p:spPr>
        <p:txBody>
          <a:bodyPr anchor="t">
            <a:noAutofit/>
          </a:bodyPr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267200"/>
            <a:ext cx="7772400" cy="814387"/>
          </a:xfrm>
        </p:spPr>
        <p:txBody>
          <a:bodyPr anchor="b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4800" kern="1200" spc="-15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Each Number Into Its Place Value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54864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</a:t>
            </a:r>
            <a:r>
              <a:rPr lang="en-US" baseline="30000" dirty="0" smtClean="0">
                <a:solidFill>
                  <a:schemeClr val="bg1"/>
                </a:solidFill>
              </a:rPr>
              <a:t>rd</a:t>
            </a:r>
            <a:r>
              <a:rPr lang="en-US" dirty="0" smtClean="0">
                <a:solidFill>
                  <a:schemeClr val="bg1"/>
                </a:solidFill>
              </a:rPr>
              <a:t> – 5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grade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17 + 33</a:t>
            </a:r>
          </a:p>
          <a:p>
            <a:pPr marL="0" indent="0" algn="ctr">
              <a:buNone/>
            </a:pPr>
            <a:r>
              <a:rPr lang="en-US" sz="6600" dirty="0" smtClean="0"/>
              <a:t>24 + 38</a:t>
            </a:r>
          </a:p>
          <a:p>
            <a:pPr marL="0" indent="0" algn="ctr">
              <a:buNone/>
            </a:pPr>
            <a:r>
              <a:rPr lang="en-US" sz="6600" dirty="0" smtClean="0"/>
              <a:t>16 + 38</a:t>
            </a:r>
          </a:p>
          <a:p>
            <a:pPr marL="0" indent="0" algn="ctr">
              <a:buNone/>
            </a:pPr>
            <a:r>
              <a:rPr lang="en-US" sz="6600" dirty="0" smtClean="0"/>
              <a:t>37 + 18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27 + 15</a:t>
            </a:r>
          </a:p>
          <a:p>
            <a:pPr marL="0" indent="0" algn="ctr">
              <a:buNone/>
            </a:pPr>
            <a:r>
              <a:rPr lang="en-US" sz="6600" dirty="0" smtClean="0"/>
              <a:t>35 + 26</a:t>
            </a:r>
          </a:p>
          <a:p>
            <a:pPr marL="0" indent="0" algn="ctr">
              <a:buNone/>
            </a:pPr>
            <a:r>
              <a:rPr lang="en-US" sz="6600" dirty="0" smtClean="0"/>
              <a:t>17 + 33</a:t>
            </a:r>
          </a:p>
          <a:p>
            <a:pPr marL="0" indent="0" algn="ctr">
              <a:buNone/>
            </a:pPr>
            <a:r>
              <a:rPr lang="en-US" sz="6600" dirty="0" smtClean="0"/>
              <a:t>25 + 38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Category 2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648200"/>
            <a:ext cx="7772400" cy="433387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en-US" dirty="0" smtClean="0"/>
              <a:t>Two- and Three-digit numbers, some requiring regrouping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89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74 + 18</a:t>
            </a:r>
          </a:p>
          <a:p>
            <a:pPr marL="0" indent="0" algn="ctr">
              <a:buNone/>
            </a:pPr>
            <a:r>
              <a:rPr lang="en-US" sz="6600" dirty="0" smtClean="0"/>
              <a:t>58 + 28</a:t>
            </a:r>
          </a:p>
          <a:p>
            <a:pPr marL="0" indent="0" algn="ctr">
              <a:buNone/>
            </a:pPr>
            <a:r>
              <a:rPr lang="en-US" sz="6600" dirty="0" smtClean="0"/>
              <a:t>37 + 26</a:t>
            </a:r>
          </a:p>
          <a:p>
            <a:pPr marL="0" indent="0" algn="ctr">
              <a:buNone/>
            </a:pPr>
            <a:r>
              <a:rPr lang="en-US" sz="6600" dirty="0" smtClean="0"/>
              <a:t>46 + 38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26 + 45</a:t>
            </a:r>
          </a:p>
          <a:p>
            <a:pPr marL="0" indent="0" algn="ctr">
              <a:buNone/>
            </a:pPr>
            <a:r>
              <a:rPr lang="en-US" sz="6600" dirty="0" smtClean="0"/>
              <a:t>38 + 17</a:t>
            </a:r>
          </a:p>
          <a:p>
            <a:pPr marL="0" indent="0" algn="ctr">
              <a:buNone/>
            </a:pPr>
            <a:r>
              <a:rPr lang="en-US" sz="6600" dirty="0" smtClean="0"/>
              <a:t>28 + 42</a:t>
            </a:r>
          </a:p>
          <a:p>
            <a:pPr marL="0" indent="0" algn="ctr">
              <a:buNone/>
            </a:pPr>
            <a:r>
              <a:rPr lang="en-US" sz="6600" dirty="0" smtClean="0"/>
              <a:t>53 + 38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37 + 48</a:t>
            </a:r>
          </a:p>
          <a:p>
            <a:pPr marL="0" indent="0" algn="ctr">
              <a:buNone/>
            </a:pPr>
            <a:r>
              <a:rPr lang="en-US" sz="6600" dirty="0" smtClean="0"/>
              <a:t>28 + 47</a:t>
            </a:r>
          </a:p>
          <a:p>
            <a:pPr marL="0" indent="0" algn="ctr">
              <a:buNone/>
            </a:pPr>
            <a:r>
              <a:rPr lang="en-US" sz="6600" dirty="0" smtClean="0"/>
              <a:t>66 + 38</a:t>
            </a:r>
          </a:p>
          <a:p>
            <a:pPr marL="0" indent="0" algn="ctr">
              <a:buNone/>
            </a:pPr>
            <a:r>
              <a:rPr lang="en-US" sz="6600" dirty="0" smtClean="0"/>
              <a:t>45 + 47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77 + 36</a:t>
            </a:r>
          </a:p>
          <a:p>
            <a:pPr marL="0" indent="0" algn="ctr">
              <a:buNone/>
            </a:pPr>
            <a:r>
              <a:rPr lang="en-US" sz="6600" dirty="0" smtClean="0"/>
              <a:t>58 + 65</a:t>
            </a:r>
          </a:p>
          <a:p>
            <a:pPr marL="0" indent="0" algn="ctr">
              <a:buNone/>
            </a:pPr>
            <a:r>
              <a:rPr lang="en-US" sz="6600" dirty="0" smtClean="0"/>
              <a:t>46 + 88</a:t>
            </a:r>
          </a:p>
          <a:p>
            <a:pPr marL="0" indent="0" algn="ctr">
              <a:buNone/>
            </a:pPr>
            <a:r>
              <a:rPr lang="en-US" sz="6600" dirty="0" smtClean="0"/>
              <a:t>74 + 47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113 + 56</a:t>
            </a:r>
          </a:p>
          <a:p>
            <a:pPr marL="0" indent="0" algn="ctr">
              <a:buNone/>
            </a:pPr>
            <a:r>
              <a:rPr lang="en-US" sz="6600" dirty="0" smtClean="0"/>
              <a:t>122 + 37</a:t>
            </a:r>
          </a:p>
          <a:p>
            <a:pPr marL="0" indent="0" algn="ctr">
              <a:buNone/>
            </a:pPr>
            <a:r>
              <a:rPr lang="en-US" sz="6600" dirty="0" smtClean="0"/>
              <a:t>114 + 44</a:t>
            </a:r>
          </a:p>
          <a:p>
            <a:pPr marL="0" indent="0" algn="ctr">
              <a:buNone/>
            </a:pPr>
            <a:r>
              <a:rPr lang="en-US" sz="6600" dirty="0" smtClean="0"/>
              <a:t>121 + 48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158 + 221</a:t>
            </a:r>
          </a:p>
          <a:p>
            <a:pPr marL="0" indent="0" algn="ctr">
              <a:buNone/>
            </a:pPr>
            <a:r>
              <a:rPr lang="en-US" sz="6600" dirty="0" smtClean="0"/>
              <a:t>136 + 113</a:t>
            </a:r>
          </a:p>
          <a:p>
            <a:pPr marL="0" indent="0" algn="ctr">
              <a:buNone/>
            </a:pPr>
            <a:r>
              <a:rPr lang="en-US" sz="6600" dirty="0" smtClean="0"/>
              <a:t>205 + 134</a:t>
            </a:r>
          </a:p>
          <a:p>
            <a:pPr marL="0" indent="0" algn="ctr">
              <a:buNone/>
            </a:pPr>
            <a:r>
              <a:rPr lang="en-US" sz="6600" dirty="0" smtClean="0"/>
              <a:t>262 + 35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354 + 111</a:t>
            </a:r>
          </a:p>
          <a:p>
            <a:pPr marL="0" indent="0" algn="ctr">
              <a:buNone/>
            </a:pPr>
            <a:r>
              <a:rPr lang="en-US" sz="6600" dirty="0" smtClean="0"/>
              <a:t>267 + 232</a:t>
            </a:r>
          </a:p>
          <a:p>
            <a:pPr marL="0" indent="0" algn="ctr">
              <a:buNone/>
            </a:pPr>
            <a:r>
              <a:rPr lang="en-US" sz="6600" dirty="0" smtClean="0"/>
              <a:t>215 + 136</a:t>
            </a:r>
          </a:p>
          <a:p>
            <a:pPr marL="0" indent="0" algn="ctr">
              <a:buNone/>
            </a:pPr>
            <a:r>
              <a:rPr lang="en-US" sz="6600" dirty="0" smtClean="0"/>
              <a:t>342 + 64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Category 1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648200"/>
            <a:ext cx="7772400" cy="43338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Smaller two-digit numbers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8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216 + 137</a:t>
            </a:r>
          </a:p>
          <a:p>
            <a:pPr marL="0" indent="0" algn="ctr">
              <a:buNone/>
            </a:pPr>
            <a:r>
              <a:rPr lang="en-US" sz="6600" dirty="0" smtClean="0"/>
              <a:t>285 + 127</a:t>
            </a:r>
          </a:p>
          <a:p>
            <a:pPr marL="0" indent="0" algn="ctr">
              <a:buNone/>
            </a:pPr>
            <a:r>
              <a:rPr lang="en-US" sz="6600" dirty="0" smtClean="0"/>
              <a:t>156 + 85</a:t>
            </a:r>
          </a:p>
          <a:p>
            <a:pPr marL="0" indent="0" algn="ctr">
              <a:buNone/>
            </a:pPr>
            <a:r>
              <a:rPr lang="en-US" sz="6600" dirty="0" smtClean="0"/>
              <a:t>274 + 57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135 + 219</a:t>
            </a:r>
          </a:p>
          <a:p>
            <a:pPr marL="0" indent="0" algn="ctr">
              <a:buNone/>
            </a:pPr>
            <a:r>
              <a:rPr lang="en-US" sz="6600" dirty="0" smtClean="0"/>
              <a:t>315 + 192</a:t>
            </a:r>
          </a:p>
          <a:p>
            <a:pPr marL="0" indent="0" algn="ctr">
              <a:buNone/>
            </a:pPr>
            <a:r>
              <a:rPr lang="en-US" sz="6600" dirty="0" smtClean="0"/>
              <a:t>167 + 173</a:t>
            </a:r>
          </a:p>
          <a:p>
            <a:pPr marL="0" indent="0" algn="ctr">
              <a:buNone/>
            </a:pPr>
            <a:r>
              <a:rPr lang="en-US" sz="6600" dirty="0" smtClean="0"/>
              <a:t>115 + 293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568124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600" dirty="0" smtClean="0"/>
              <a:t>Category 3</a:t>
            </a: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648200"/>
            <a:ext cx="7772400" cy="43338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Three-digit numbers requiring regrouping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63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365 + 247</a:t>
            </a:r>
          </a:p>
          <a:p>
            <a:pPr marL="0" indent="0" algn="ctr">
              <a:buNone/>
            </a:pPr>
            <a:r>
              <a:rPr lang="en-US" sz="6600" dirty="0" smtClean="0"/>
              <a:t>138 + 292</a:t>
            </a:r>
          </a:p>
          <a:p>
            <a:pPr marL="0" indent="0" algn="ctr">
              <a:buNone/>
            </a:pPr>
            <a:r>
              <a:rPr lang="en-US" sz="6600" dirty="0" smtClean="0"/>
              <a:t>168 + 254</a:t>
            </a:r>
          </a:p>
          <a:p>
            <a:pPr marL="0" indent="0" algn="ctr">
              <a:buNone/>
            </a:pPr>
            <a:r>
              <a:rPr lang="en-US" sz="6600" dirty="0" smtClean="0"/>
              <a:t>292 + 139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275 + 147</a:t>
            </a:r>
          </a:p>
          <a:p>
            <a:pPr marL="0" indent="0" algn="ctr">
              <a:buNone/>
            </a:pPr>
            <a:r>
              <a:rPr lang="en-US" sz="6600" dirty="0" smtClean="0"/>
              <a:t>386 + 137</a:t>
            </a:r>
          </a:p>
          <a:p>
            <a:pPr marL="0" indent="0" algn="ctr">
              <a:buNone/>
            </a:pPr>
            <a:r>
              <a:rPr lang="en-US" sz="6600" dirty="0" smtClean="0"/>
              <a:t>246 + 356</a:t>
            </a:r>
          </a:p>
          <a:p>
            <a:pPr marL="0" indent="0" algn="ctr">
              <a:buNone/>
            </a:pPr>
            <a:r>
              <a:rPr lang="en-US" sz="6600" dirty="0" smtClean="0"/>
              <a:t>377 + 340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240 + 392</a:t>
            </a:r>
          </a:p>
          <a:p>
            <a:pPr marL="0" indent="0" algn="ctr">
              <a:buNone/>
            </a:pPr>
            <a:r>
              <a:rPr lang="en-US" sz="6600" dirty="0" smtClean="0"/>
              <a:t>150 + 186</a:t>
            </a:r>
          </a:p>
          <a:p>
            <a:pPr marL="0" indent="0" algn="ctr">
              <a:buNone/>
            </a:pPr>
            <a:r>
              <a:rPr lang="en-US" sz="6600" dirty="0" smtClean="0"/>
              <a:t>230 + 284</a:t>
            </a:r>
          </a:p>
          <a:p>
            <a:pPr marL="0" indent="0" algn="ctr">
              <a:buNone/>
            </a:pPr>
            <a:r>
              <a:rPr lang="en-US" sz="6600" dirty="0" smtClean="0"/>
              <a:t>377 + 340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240 + 392</a:t>
            </a:r>
          </a:p>
          <a:p>
            <a:pPr marL="0" indent="0" algn="ctr">
              <a:buNone/>
            </a:pPr>
            <a:r>
              <a:rPr lang="en-US" sz="6600" dirty="0" smtClean="0"/>
              <a:t>150 + 186</a:t>
            </a:r>
          </a:p>
          <a:p>
            <a:pPr marL="0" indent="0" algn="ctr">
              <a:buNone/>
            </a:pPr>
            <a:r>
              <a:rPr lang="en-US" sz="6600" dirty="0" smtClean="0"/>
              <a:t>230 + 284</a:t>
            </a:r>
          </a:p>
          <a:p>
            <a:pPr marL="0" indent="0" algn="ctr">
              <a:buNone/>
            </a:pPr>
            <a:r>
              <a:rPr lang="en-US" sz="6600" dirty="0" smtClean="0"/>
              <a:t>310 + 192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238 + 184</a:t>
            </a:r>
          </a:p>
          <a:p>
            <a:pPr marL="0" indent="0" algn="ctr">
              <a:buNone/>
            </a:pPr>
            <a:r>
              <a:rPr lang="en-US" sz="6600" dirty="0" smtClean="0"/>
              <a:t>361 + 292</a:t>
            </a:r>
          </a:p>
          <a:p>
            <a:pPr marL="0" indent="0" algn="ctr">
              <a:buNone/>
            </a:pPr>
            <a:r>
              <a:rPr lang="en-US" sz="6600" dirty="0" smtClean="0"/>
              <a:t>515 + 127</a:t>
            </a:r>
          </a:p>
          <a:p>
            <a:pPr marL="0" indent="0" algn="ctr">
              <a:buNone/>
            </a:pPr>
            <a:r>
              <a:rPr lang="en-US" sz="6600" dirty="0" smtClean="0"/>
              <a:t>209 + 136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146 + 277</a:t>
            </a:r>
          </a:p>
          <a:p>
            <a:pPr marL="0" indent="0" algn="ctr">
              <a:buNone/>
            </a:pPr>
            <a:r>
              <a:rPr lang="en-US" sz="6600" dirty="0" smtClean="0"/>
              <a:t>216 + 188</a:t>
            </a:r>
          </a:p>
          <a:p>
            <a:pPr marL="0" indent="0" algn="ctr">
              <a:buNone/>
            </a:pPr>
            <a:r>
              <a:rPr lang="en-US" sz="6600" dirty="0" smtClean="0"/>
              <a:t>255 + 267</a:t>
            </a:r>
          </a:p>
          <a:p>
            <a:pPr marL="0" indent="0" algn="ctr">
              <a:buNone/>
            </a:pPr>
            <a:r>
              <a:rPr lang="en-US" sz="6600" dirty="0" smtClean="0"/>
              <a:t>185 + 146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240 + 195</a:t>
            </a:r>
          </a:p>
          <a:p>
            <a:pPr marL="0" indent="0" algn="ctr">
              <a:buNone/>
            </a:pPr>
            <a:r>
              <a:rPr lang="en-US" sz="6600" dirty="0" smtClean="0"/>
              <a:t>360 + 275</a:t>
            </a:r>
          </a:p>
          <a:p>
            <a:pPr marL="0" indent="0" algn="ctr">
              <a:buNone/>
            </a:pPr>
            <a:r>
              <a:rPr lang="en-US" sz="6600" dirty="0" smtClean="0"/>
              <a:t>109 + 256</a:t>
            </a:r>
          </a:p>
          <a:p>
            <a:pPr marL="0" indent="0" algn="ctr">
              <a:buNone/>
            </a:pPr>
            <a:r>
              <a:rPr lang="en-US" sz="6600" dirty="0" smtClean="0"/>
              <a:t>218 + 293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28 + 11</a:t>
            </a:r>
          </a:p>
          <a:p>
            <a:pPr marL="0" indent="0" algn="ctr">
              <a:buNone/>
            </a:pPr>
            <a:r>
              <a:rPr lang="en-US" sz="6600" dirty="0" smtClean="0"/>
              <a:t>14 + 35</a:t>
            </a:r>
          </a:p>
          <a:p>
            <a:pPr marL="0" indent="0" algn="ctr">
              <a:buNone/>
            </a:pPr>
            <a:r>
              <a:rPr lang="en-US" sz="6600" dirty="0" smtClean="0"/>
              <a:t>22 + 15</a:t>
            </a:r>
          </a:p>
          <a:p>
            <a:pPr marL="0" indent="0" algn="ctr">
              <a:buNone/>
            </a:pPr>
            <a:r>
              <a:rPr lang="en-US" sz="6600" dirty="0" smtClean="0"/>
              <a:t>18 + 31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64417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444 + 177</a:t>
            </a:r>
          </a:p>
          <a:p>
            <a:pPr marL="0" indent="0" algn="ctr">
              <a:buNone/>
            </a:pPr>
            <a:r>
              <a:rPr lang="en-US" sz="6600" dirty="0" smtClean="0"/>
              <a:t>333 + 277</a:t>
            </a:r>
          </a:p>
          <a:p>
            <a:pPr marL="0" indent="0" algn="ctr">
              <a:buNone/>
            </a:pPr>
            <a:r>
              <a:rPr lang="en-US" sz="6600" dirty="0" smtClean="0"/>
              <a:t>276 + 258</a:t>
            </a:r>
          </a:p>
          <a:p>
            <a:pPr marL="0" indent="0" algn="ctr">
              <a:buNone/>
            </a:pPr>
            <a:r>
              <a:rPr lang="en-US" sz="6600" dirty="0" smtClean="0"/>
              <a:t>518 + 265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386 + 147</a:t>
            </a:r>
          </a:p>
          <a:p>
            <a:pPr marL="0" indent="0" algn="ctr">
              <a:buNone/>
            </a:pPr>
            <a:r>
              <a:rPr lang="en-US" sz="6600" dirty="0" smtClean="0"/>
              <a:t>216 + 388</a:t>
            </a:r>
          </a:p>
          <a:p>
            <a:pPr marL="0" indent="0" algn="ctr">
              <a:buNone/>
            </a:pPr>
            <a:r>
              <a:rPr lang="en-US" sz="6600" dirty="0" smtClean="0"/>
              <a:t>424 + 193</a:t>
            </a:r>
          </a:p>
          <a:p>
            <a:pPr marL="0" indent="0" algn="ctr">
              <a:buNone/>
            </a:pPr>
            <a:r>
              <a:rPr lang="en-US" sz="6600" dirty="0" smtClean="0"/>
              <a:t>370 + 267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111 + 999</a:t>
            </a:r>
          </a:p>
          <a:p>
            <a:pPr marL="0" indent="0" algn="ctr">
              <a:buNone/>
            </a:pPr>
            <a:r>
              <a:rPr lang="en-US" sz="6600" dirty="0" smtClean="0"/>
              <a:t>222 + 888</a:t>
            </a:r>
          </a:p>
          <a:p>
            <a:pPr marL="0" indent="0" algn="ctr">
              <a:buNone/>
            </a:pPr>
            <a:r>
              <a:rPr lang="en-US" sz="6600" dirty="0" smtClean="0"/>
              <a:t>333 + 777</a:t>
            </a:r>
          </a:p>
          <a:p>
            <a:pPr marL="0" indent="0" algn="ctr">
              <a:buNone/>
            </a:pPr>
            <a:r>
              <a:rPr lang="en-US" sz="6600" dirty="0" smtClean="0"/>
              <a:t>444 </a:t>
            </a:r>
            <a:r>
              <a:rPr lang="en-US" sz="6600" smtClean="0"/>
              <a:t>+ 777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464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36 + 22</a:t>
            </a:r>
          </a:p>
          <a:p>
            <a:pPr marL="0" indent="0" algn="ctr">
              <a:buNone/>
            </a:pPr>
            <a:r>
              <a:rPr lang="en-US" sz="6600" dirty="0" smtClean="0"/>
              <a:t>12 + 37</a:t>
            </a:r>
          </a:p>
          <a:p>
            <a:pPr marL="0" indent="0" algn="ctr">
              <a:buNone/>
            </a:pPr>
            <a:r>
              <a:rPr lang="en-US" sz="6600" dirty="0" smtClean="0"/>
              <a:t>13 + 14</a:t>
            </a:r>
          </a:p>
          <a:p>
            <a:pPr marL="0" indent="0" algn="ctr">
              <a:buNone/>
            </a:pPr>
            <a:r>
              <a:rPr lang="en-US" sz="6600" dirty="0" smtClean="0"/>
              <a:t>24 + 32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18 + 31</a:t>
            </a:r>
          </a:p>
          <a:p>
            <a:pPr marL="0" indent="0" algn="ctr">
              <a:buNone/>
            </a:pPr>
            <a:r>
              <a:rPr lang="en-US" sz="6600" dirty="0" smtClean="0"/>
              <a:t>23 + 14</a:t>
            </a:r>
          </a:p>
          <a:p>
            <a:pPr marL="0" indent="0" algn="ctr">
              <a:buNone/>
            </a:pPr>
            <a:r>
              <a:rPr lang="en-US" sz="6600" dirty="0" smtClean="0"/>
              <a:t>37 + 12</a:t>
            </a:r>
          </a:p>
          <a:p>
            <a:pPr marL="0" indent="0" algn="ctr">
              <a:buNone/>
            </a:pPr>
            <a:r>
              <a:rPr lang="en-US" sz="6600" dirty="0" smtClean="0"/>
              <a:t>32 + 25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15 + 27</a:t>
            </a:r>
          </a:p>
          <a:p>
            <a:pPr marL="0" indent="0" algn="ctr">
              <a:buNone/>
            </a:pPr>
            <a:r>
              <a:rPr lang="en-US" sz="6600" dirty="0" smtClean="0"/>
              <a:t>23 + 18</a:t>
            </a:r>
          </a:p>
          <a:p>
            <a:pPr marL="0" indent="0" algn="ctr">
              <a:buNone/>
            </a:pPr>
            <a:r>
              <a:rPr lang="en-US" sz="6600" dirty="0" smtClean="0"/>
              <a:t>17 + 25</a:t>
            </a:r>
          </a:p>
          <a:p>
            <a:pPr marL="0" indent="0" algn="ctr">
              <a:buNone/>
            </a:pPr>
            <a:r>
              <a:rPr lang="en-US" sz="6600" dirty="0" smtClean="0"/>
              <a:t>16 + 27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22 + 18</a:t>
            </a:r>
          </a:p>
          <a:p>
            <a:pPr marL="0" indent="0" algn="ctr">
              <a:buNone/>
            </a:pPr>
            <a:r>
              <a:rPr lang="en-US" sz="6600" dirty="0" smtClean="0"/>
              <a:t>15 + 26</a:t>
            </a:r>
          </a:p>
          <a:p>
            <a:pPr marL="0" indent="0" algn="ctr">
              <a:buNone/>
            </a:pPr>
            <a:r>
              <a:rPr lang="en-US" sz="6600" dirty="0" smtClean="0"/>
              <a:t>27 + 38</a:t>
            </a:r>
          </a:p>
          <a:p>
            <a:pPr marL="0" indent="0" algn="ctr">
              <a:buNone/>
            </a:pPr>
            <a:r>
              <a:rPr lang="en-US" sz="6600" dirty="0" smtClean="0"/>
              <a:t>16 + 36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26 + 38</a:t>
            </a:r>
          </a:p>
          <a:p>
            <a:pPr marL="0" indent="0" algn="ctr">
              <a:buNone/>
            </a:pPr>
            <a:r>
              <a:rPr lang="en-US" sz="6600" dirty="0" smtClean="0"/>
              <a:t>23 + 27</a:t>
            </a:r>
          </a:p>
          <a:p>
            <a:pPr marL="0" indent="0" algn="ctr">
              <a:buNone/>
            </a:pPr>
            <a:r>
              <a:rPr lang="en-US" sz="6600" dirty="0" smtClean="0"/>
              <a:t>27 + 35</a:t>
            </a:r>
          </a:p>
          <a:p>
            <a:pPr marL="0" indent="0" algn="ctr">
              <a:buNone/>
            </a:pPr>
            <a:r>
              <a:rPr lang="en-US" sz="6600" dirty="0"/>
              <a:t>2</a:t>
            </a:r>
            <a:r>
              <a:rPr lang="en-US" sz="6600" dirty="0" smtClean="0"/>
              <a:t>8 + 24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6600" dirty="0" smtClean="0"/>
              <a:t>25 + 35</a:t>
            </a:r>
          </a:p>
          <a:p>
            <a:pPr marL="0" indent="0" algn="ctr">
              <a:buNone/>
            </a:pPr>
            <a:r>
              <a:rPr lang="en-US" sz="6600" dirty="0" smtClean="0"/>
              <a:t>32 + 28</a:t>
            </a:r>
          </a:p>
          <a:p>
            <a:pPr marL="0" indent="0" algn="ctr">
              <a:buNone/>
            </a:pPr>
            <a:r>
              <a:rPr lang="en-US" sz="6600" dirty="0" smtClean="0"/>
              <a:t>36 + 27</a:t>
            </a:r>
          </a:p>
          <a:p>
            <a:pPr marL="0" indent="0" algn="ctr">
              <a:buNone/>
            </a:pPr>
            <a:r>
              <a:rPr lang="en-US" sz="6600" dirty="0" smtClean="0"/>
              <a:t>26 + 24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9023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Purple Wave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4131970-C498-414B-8006-F6688F1E4F7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1_Purple Waves template</Template>
  <TotalTime>33</TotalTime>
  <Words>368</Words>
  <Application>Microsoft Office PowerPoint</Application>
  <PresentationFormat>On-screen Show (4:3)</PresentationFormat>
  <Paragraphs>120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1_Purple Waves template</vt:lpstr>
      <vt:lpstr>Breaking Each Number Into Its Place Value</vt:lpstr>
      <vt:lpstr>Category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Category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Henry County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Breaking Each Number Into Its Place Value</dc:title>
  <dc:creator>Mollie Hall</dc:creator>
  <cp:lastModifiedBy>Johnson, Ariene</cp:lastModifiedBy>
  <cp:revision>5</cp:revision>
  <dcterms:created xsi:type="dcterms:W3CDTF">2012-05-02T16:45:10Z</dcterms:created>
  <dcterms:modified xsi:type="dcterms:W3CDTF">2016-03-07T01:58:48Z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TC102867689990</vt:lpwstr>
  </property>
</Properties>
</file>